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95" r:id="rId4"/>
    <p:sldId id="262" r:id="rId5"/>
    <p:sldId id="296" r:id="rId6"/>
  </p:sldIdLst>
  <p:sldSz cx="9144000" cy="5143500" type="screen16x9"/>
  <p:notesSz cx="6858000" cy="9144000"/>
  <p:embeddedFontLst>
    <p:embeddedFont>
      <p:font typeface="Amatic SC" panose="020B0604020202020204" pitchFamily="2" charset="-79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tamaran" panose="020B0604020202020204" charset="0"/>
      <p:regular r:id="rId14"/>
      <p:bold r:id="rId15"/>
    </p:embeddedFont>
    <p:embeddedFont>
      <p:font typeface="Catamaran Thin" panose="020B0604020202020204" charset="0"/>
      <p:regular r:id="rId16"/>
      <p:bold r:id="rId17"/>
    </p:embeddedFont>
    <p:embeddedFont>
      <p:font typeface="Encode Sans Semi Condensed Light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229"/>
    <a:srgbClr val="FF3D47"/>
    <a:srgbClr val="3239A5"/>
    <a:srgbClr val="EB2EA4"/>
    <a:srgbClr val="FF800E"/>
    <a:srgbClr val="62DE5D"/>
    <a:srgbClr val="3BE5CC"/>
    <a:srgbClr val="CCBE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778BD7-CB1E-45C7-9444-F9178D188997}">
  <a:tblStyle styleId="{31778BD7-CB1E-45C7-9444-F9178D1889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A729D15-B007-41AA-B28D-3FF0FDEF818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381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69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2396973"/>
            <a:ext cx="9144000" cy="2463363"/>
            <a:chOff x="0" y="1786473"/>
            <a:chExt cx="9144000" cy="2463363"/>
          </a:xfrm>
        </p:grpSpPr>
        <p:sp>
          <p:nvSpPr>
            <p:cNvPr id="12" name="Google Shape;12;p2"/>
            <p:cNvSpPr/>
            <p:nvPr/>
          </p:nvSpPr>
          <p:spPr>
            <a:xfrm>
              <a:off x="387953" y="3203434"/>
              <a:ext cx="1506902" cy="1046402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5961" y="3203339"/>
              <a:ext cx="1387697" cy="1027233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4296" y="3203434"/>
              <a:ext cx="852487" cy="485578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94904" y="2489983"/>
              <a:ext cx="963930" cy="713456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16783" y="2071853"/>
              <a:ext cx="1372123" cy="1131588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88907" y="3203434"/>
              <a:ext cx="785813" cy="342887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47555" y="3203434"/>
              <a:ext cx="987313" cy="485530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33316" y="3203434"/>
              <a:ext cx="1359026" cy="913651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74719" y="2357234"/>
              <a:ext cx="958596" cy="846206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792342" y="2975558"/>
              <a:ext cx="530066" cy="227878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0" y="2737741"/>
              <a:ext cx="464201" cy="465648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765190" y="3203434"/>
              <a:ext cx="378809" cy="485483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894904" y="2489983"/>
              <a:ext cx="794003" cy="713456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88756" y="3203434"/>
              <a:ext cx="940450" cy="428073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514492" y="2394856"/>
              <a:ext cx="629507" cy="808583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6675" y="2014492"/>
              <a:ext cx="1398460" cy="1189045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0" y="2918101"/>
              <a:ext cx="387952" cy="285382"/>
            </a:xfrm>
            <a:custGeom>
              <a:avLst/>
              <a:gdLst/>
              <a:ahLst/>
              <a:cxnLst/>
              <a:rect l="l" t="t" r="r" b="b"/>
              <a:pathLst>
                <a:path w="517270" h="380509" extrusionOk="0">
                  <a:moveTo>
                    <a:pt x="0" y="0"/>
                  </a:moveTo>
                  <a:lnTo>
                    <a:pt x="0" y="380510"/>
                  </a:lnTo>
                  <a:lnTo>
                    <a:pt x="517271" y="380510"/>
                  </a:lnTo>
                  <a:cubicBezTo>
                    <a:pt x="385445" y="159053"/>
                    <a:pt x="226378" y="1142"/>
                    <a:pt x="0" y="0"/>
                  </a:cubicBezTo>
                  <a:close/>
                </a:path>
              </a:pathLst>
            </a:custGeom>
            <a:solidFill>
              <a:srgbClr val="029E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229207" y="2252166"/>
              <a:ext cx="1366075" cy="951274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343679" y="1786473"/>
              <a:ext cx="1421463" cy="1416970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29350" y="3129663"/>
              <a:ext cx="93202" cy="73771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595330" y="3203434"/>
              <a:ext cx="919163" cy="285382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858547" y="3202435"/>
              <a:ext cx="1012412" cy="474733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1968308"/>
              <a:ext cx="9144000" cy="2220131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135815" y="2828480"/>
            <a:ext cx="8869535" cy="2073345"/>
            <a:chOff x="135815" y="2828480"/>
            <a:chExt cx="8869535" cy="2073345"/>
          </a:xfrm>
        </p:grpSpPr>
        <p:sp>
          <p:nvSpPr>
            <p:cNvPr id="36" name="Google Shape;36;p2"/>
            <p:cNvSpPr/>
            <p:nvPr/>
          </p:nvSpPr>
          <p:spPr>
            <a:xfrm>
              <a:off x="2005925" y="3956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20790" y="408647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102225" y="4326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8650" y="44016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719290" y="442067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77500" y="45897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58675" y="423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669290" y="465637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015700" y="33500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83275" y="41843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85040" y="46563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70650" y="44979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25425" y="32537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755090" y="445142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005325" y="34748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505625" y="4805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109815" y="442067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82275" y="42160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09050" y="4637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33490" y="42806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80975" y="28284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446290" y="30729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143240" y="34166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363775" y="34748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526265" y="47336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5815" y="39755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09690" y="350812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5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p5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grpSp>
        <p:nvGrpSpPr>
          <p:cNvPr id="198" name="Google Shape;198;p5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199" name="Google Shape;199;p5"/>
            <p:cNvSpPr/>
            <p:nvPr/>
          </p:nvSpPr>
          <p:spPr>
            <a:xfrm>
              <a:off x="4571575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5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5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5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5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5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5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5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245" name="Google Shape;245;p5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rgbClr val="4B77FF">
                <a:alpha val="20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5"/>
          <p:cNvSpPr/>
          <p:nvPr/>
        </p:nvSpPr>
        <p:spPr>
          <a:xfrm>
            <a:off x="4212739" y="916323"/>
            <a:ext cx="718522" cy="200800"/>
          </a:xfrm>
          <a:custGeom>
            <a:avLst/>
            <a:gdLst/>
            <a:ahLst/>
            <a:cxnLst/>
            <a:rect l="l" t="t" r="r" b="b"/>
            <a:pathLst>
              <a:path w="1562005" h="436521" extrusionOk="0">
                <a:moveTo>
                  <a:pt x="937260" y="436521"/>
                </a:moveTo>
                <a:cubicBezTo>
                  <a:pt x="896645" y="436521"/>
                  <a:pt x="890776" y="349597"/>
                  <a:pt x="885947" y="206493"/>
                </a:cubicBezTo>
                <a:cubicBezTo>
                  <a:pt x="883770" y="141015"/>
                  <a:pt x="879699" y="18979"/>
                  <a:pt x="861522" y="18979"/>
                </a:cubicBezTo>
                <a:cubicBezTo>
                  <a:pt x="841357" y="18979"/>
                  <a:pt x="830659" y="96889"/>
                  <a:pt x="823653" y="148417"/>
                </a:cubicBezTo>
                <a:cubicBezTo>
                  <a:pt x="812860" y="226611"/>
                  <a:pt x="803582" y="294177"/>
                  <a:pt x="766849" y="294177"/>
                </a:cubicBezTo>
                <a:cubicBezTo>
                  <a:pt x="746210" y="294177"/>
                  <a:pt x="739394" y="277001"/>
                  <a:pt x="734376" y="264475"/>
                </a:cubicBezTo>
                <a:cubicBezTo>
                  <a:pt x="729359" y="251949"/>
                  <a:pt x="726235" y="246729"/>
                  <a:pt x="719513" y="246729"/>
                </a:cubicBezTo>
                <a:cubicBezTo>
                  <a:pt x="706543" y="246729"/>
                  <a:pt x="701336" y="266752"/>
                  <a:pt x="694993" y="297214"/>
                </a:cubicBezTo>
                <a:cubicBezTo>
                  <a:pt x="687419" y="333939"/>
                  <a:pt x="677951" y="379584"/>
                  <a:pt x="634307" y="379584"/>
                </a:cubicBezTo>
                <a:cubicBezTo>
                  <a:pt x="597480" y="379584"/>
                  <a:pt x="590095" y="315624"/>
                  <a:pt x="582332" y="247773"/>
                </a:cubicBezTo>
                <a:cubicBezTo>
                  <a:pt x="576746" y="199281"/>
                  <a:pt x="569078" y="132854"/>
                  <a:pt x="549102" y="132854"/>
                </a:cubicBezTo>
                <a:cubicBezTo>
                  <a:pt x="538404" y="132854"/>
                  <a:pt x="527895" y="170813"/>
                  <a:pt x="520700" y="195486"/>
                </a:cubicBezTo>
                <a:cubicBezTo>
                  <a:pt x="508393" y="239328"/>
                  <a:pt x="495801" y="284688"/>
                  <a:pt x="463896" y="284688"/>
                </a:cubicBezTo>
                <a:cubicBezTo>
                  <a:pt x="443447" y="284688"/>
                  <a:pt x="433696" y="256219"/>
                  <a:pt x="422335" y="222341"/>
                </a:cubicBezTo>
                <a:cubicBezTo>
                  <a:pt x="415235" y="201274"/>
                  <a:pt x="403401" y="166068"/>
                  <a:pt x="392892" y="166068"/>
                </a:cubicBezTo>
                <a:cubicBezTo>
                  <a:pt x="382383" y="166068"/>
                  <a:pt x="376608" y="180492"/>
                  <a:pt x="369129" y="195770"/>
                </a:cubicBezTo>
                <a:cubicBezTo>
                  <a:pt x="357958" y="218450"/>
                  <a:pt x="344041" y="246729"/>
                  <a:pt x="312325" y="246729"/>
                </a:cubicBezTo>
                <a:lnTo>
                  <a:pt x="0" y="246729"/>
                </a:lnTo>
                <a:lnTo>
                  <a:pt x="0" y="227750"/>
                </a:lnTo>
                <a:lnTo>
                  <a:pt x="312420" y="227750"/>
                </a:lnTo>
                <a:cubicBezTo>
                  <a:pt x="331355" y="227750"/>
                  <a:pt x="340159" y="211713"/>
                  <a:pt x="352183" y="187325"/>
                </a:cubicBezTo>
                <a:cubicBezTo>
                  <a:pt x="361650" y="167586"/>
                  <a:pt x="371874" y="147089"/>
                  <a:pt x="392892" y="147089"/>
                </a:cubicBezTo>
                <a:cubicBezTo>
                  <a:pt x="416844" y="147089"/>
                  <a:pt x="428299" y="180682"/>
                  <a:pt x="440228" y="216268"/>
                </a:cubicBezTo>
                <a:cubicBezTo>
                  <a:pt x="445625" y="232305"/>
                  <a:pt x="456891" y="265709"/>
                  <a:pt x="463802" y="265709"/>
                </a:cubicBezTo>
                <a:cubicBezTo>
                  <a:pt x="481600" y="265709"/>
                  <a:pt x="493245" y="223954"/>
                  <a:pt x="502618" y="190361"/>
                </a:cubicBezTo>
                <a:cubicBezTo>
                  <a:pt x="514073" y="149366"/>
                  <a:pt x="523919" y="113875"/>
                  <a:pt x="549007" y="113875"/>
                </a:cubicBezTo>
                <a:cubicBezTo>
                  <a:pt x="585835" y="113875"/>
                  <a:pt x="593219" y="177835"/>
                  <a:pt x="600982" y="245686"/>
                </a:cubicBezTo>
                <a:cubicBezTo>
                  <a:pt x="606568" y="294177"/>
                  <a:pt x="614237" y="360604"/>
                  <a:pt x="634213" y="360604"/>
                </a:cubicBezTo>
                <a:cubicBezTo>
                  <a:pt x="660437" y="360604"/>
                  <a:pt x="667916" y="334034"/>
                  <a:pt x="676437" y="293418"/>
                </a:cubicBezTo>
                <a:cubicBezTo>
                  <a:pt x="683064" y="261154"/>
                  <a:pt x="690070" y="227750"/>
                  <a:pt x="719418" y="227750"/>
                </a:cubicBezTo>
                <a:cubicBezTo>
                  <a:pt x="740057" y="227750"/>
                  <a:pt x="746873" y="244926"/>
                  <a:pt x="751891" y="257453"/>
                </a:cubicBezTo>
                <a:cubicBezTo>
                  <a:pt x="756908" y="269979"/>
                  <a:pt x="760033" y="275198"/>
                  <a:pt x="766754" y="275198"/>
                </a:cubicBezTo>
                <a:cubicBezTo>
                  <a:pt x="786920" y="275198"/>
                  <a:pt x="797618" y="197289"/>
                  <a:pt x="804624" y="145760"/>
                </a:cubicBezTo>
                <a:cubicBezTo>
                  <a:pt x="815416" y="67566"/>
                  <a:pt x="824694" y="0"/>
                  <a:pt x="861427" y="0"/>
                </a:cubicBezTo>
                <a:cubicBezTo>
                  <a:pt x="896172" y="0"/>
                  <a:pt x="900432" y="74398"/>
                  <a:pt x="904787" y="205924"/>
                </a:cubicBezTo>
                <a:cubicBezTo>
                  <a:pt x="907438" y="285067"/>
                  <a:pt x="911888" y="417542"/>
                  <a:pt x="937165" y="417542"/>
                </a:cubicBezTo>
                <a:cubicBezTo>
                  <a:pt x="966419" y="417542"/>
                  <a:pt x="977212" y="315814"/>
                  <a:pt x="984502" y="248437"/>
                </a:cubicBezTo>
                <a:cubicBezTo>
                  <a:pt x="993401" y="163980"/>
                  <a:pt x="998797" y="123365"/>
                  <a:pt x="1022371" y="123365"/>
                </a:cubicBezTo>
                <a:cubicBezTo>
                  <a:pt x="1050773" y="123365"/>
                  <a:pt x="1061944" y="158856"/>
                  <a:pt x="1073494" y="196435"/>
                </a:cubicBezTo>
                <a:cubicBezTo>
                  <a:pt x="1085044" y="234013"/>
                  <a:pt x="1097636" y="275198"/>
                  <a:pt x="1126511" y="275198"/>
                </a:cubicBezTo>
                <a:cubicBezTo>
                  <a:pt x="1139481" y="275198"/>
                  <a:pt x="1146108" y="268460"/>
                  <a:pt x="1156711" y="256219"/>
                </a:cubicBezTo>
                <a:cubicBezTo>
                  <a:pt x="1167315" y="243977"/>
                  <a:pt x="1182462" y="227750"/>
                  <a:pt x="1211716" y="227750"/>
                </a:cubicBezTo>
                <a:lnTo>
                  <a:pt x="1562005" y="227750"/>
                </a:lnTo>
                <a:lnTo>
                  <a:pt x="1562005" y="246729"/>
                </a:lnTo>
                <a:lnTo>
                  <a:pt x="1211811" y="246729"/>
                </a:lnTo>
                <a:cubicBezTo>
                  <a:pt x="1191078" y="246729"/>
                  <a:pt x="1181705" y="257168"/>
                  <a:pt x="1170912" y="269315"/>
                </a:cubicBezTo>
                <a:cubicBezTo>
                  <a:pt x="1160120" y="281461"/>
                  <a:pt x="1148759" y="294177"/>
                  <a:pt x="1126606" y="294177"/>
                </a:cubicBezTo>
                <a:cubicBezTo>
                  <a:pt x="1083719" y="294177"/>
                  <a:pt x="1068666" y="245211"/>
                  <a:pt x="1055412" y="202033"/>
                </a:cubicBezTo>
                <a:cubicBezTo>
                  <a:pt x="1046607" y="173565"/>
                  <a:pt x="1037424" y="143198"/>
                  <a:pt x="1023128" y="142344"/>
                </a:cubicBezTo>
                <a:cubicBezTo>
                  <a:pt x="1013661" y="149746"/>
                  <a:pt x="1007697" y="207822"/>
                  <a:pt x="1003247" y="250430"/>
                </a:cubicBezTo>
                <a:cubicBezTo>
                  <a:pt x="993496" y="341910"/>
                  <a:pt x="983555" y="436521"/>
                  <a:pt x="937260" y="436521"/>
                </a:cubicBezTo>
                <a:close/>
              </a:path>
            </a:pathLst>
          </a:custGeom>
          <a:gradFill>
            <a:gsLst>
              <a:gs pos="0">
                <a:srgbClr val="8097FF">
                  <a:alpha val="0"/>
                </a:srgbClr>
              </a:gs>
              <a:gs pos="22000">
                <a:schemeClr val="accent1"/>
              </a:gs>
              <a:gs pos="76000">
                <a:schemeClr val="accent1"/>
              </a:gs>
              <a:gs pos="100000">
                <a:srgbClr val="8097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0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grpSp>
        <p:nvGrpSpPr>
          <p:cNvPr id="580" name="Google Shape;580;p10"/>
          <p:cNvGrpSpPr/>
          <p:nvPr/>
        </p:nvGrpSpPr>
        <p:grpSpPr>
          <a:xfrm>
            <a:off x="218" y="3708336"/>
            <a:ext cx="9143345" cy="1231682"/>
            <a:chOff x="218" y="898161"/>
            <a:chExt cx="9143345" cy="1231682"/>
          </a:xfrm>
        </p:grpSpPr>
        <p:sp>
          <p:nvSpPr>
            <p:cNvPr id="581" name="Google Shape;581;p10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0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0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0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0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0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0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0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0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0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0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0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0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0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0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0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0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0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0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0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0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0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0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0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0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0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0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0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0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0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0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0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0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0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0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0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0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0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0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0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0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0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0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0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10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6" name="Google Shape;626;p10"/>
          <p:cNvGrpSpPr/>
          <p:nvPr/>
        </p:nvGrpSpPr>
        <p:grpSpPr>
          <a:xfrm>
            <a:off x="138350" y="3775000"/>
            <a:ext cx="8847940" cy="1250750"/>
            <a:chOff x="138350" y="260325"/>
            <a:chExt cx="8847940" cy="1250750"/>
          </a:xfrm>
        </p:grpSpPr>
        <p:sp>
          <p:nvSpPr>
            <p:cNvPr id="627" name="Google Shape;627;p10"/>
            <p:cNvSpPr/>
            <p:nvPr/>
          </p:nvSpPr>
          <p:spPr>
            <a:xfrm>
              <a:off x="1499675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0"/>
            <p:cNvSpPr/>
            <p:nvPr/>
          </p:nvSpPr>
          <p:spPr>
            <a:xfrm>
              <a:off x="2661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0"/>
            <p:cNvSpPr/>
            <p:nvPr/>
          </p:nvSpPr>
          <p:spPr>
            <a:xfrm>
              <a:off x="964725" y="13648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0"/>
            <p:cNvSpPr/>
            <p:nvPr/>
          </p:nvSpPr>
          <p:spPr>
            <a:xfrm>
              <a:off x="2853765" y="14338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0"/>
            <p:cNvSpPr/>
            <p:nvPr/>
          </p:nvSpPr>
          <p:spPr>
            <a:xfrm>
              <a:off x="6511800" y="26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0"/>
            <p:cNvSpPr/>
            <p:nvPr/>
          </p:nvSpPr>
          <p:spPr>
            <a:xfrm>
              <a:off x="922865" y="38542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0"/>
            <p:cNvSpPr/>
            <p:nvPr/>
          </p:nvSpPr>
          <p:spPr>
            <a:xfrm>
              <a:off x="16693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0"/>
            <p:cNvSpPr/>
            <p:nvPr/>
          </p:nvSpPr>
          <p:spPr>
            <a:xfrm>
              <a:off x="138350" y="3663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0"/>
            <p:cNvSpPr/>
            <p:nvPr/>
          </p:nvSpPr>
          <p:spPr>
            <a:xfrm>
              <a:off x="5813290" y="10861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0"/>
            <p:cNvSpPr/>
            <p:nvPr/>
          </p:nvSpPr>
          <p:spPr>
            <a:xfrm>
              <a:off x="8192200" y="3521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0"/>
            <p:cNvSpPr/>
            <p:nvPr/>
          </p:nvSpPr>
          <p:spPr>
            <a:xfrm>
              <a:off x="3083050" y="5880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0"/>
            <p:cNvSpPr/>
            <p:nvPr/>
          </p:nvSpPr>
          <p:spPr>
            <a:xfrm>
              <a:off x="59053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0"/>
            <p:cNvSpPr/>
            <p:nvPr/>
          </p:nvSpPr>
          <p:spPr>
            <a:xfrm>
              <a:off x="3321725" y="1144805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0"/>
            <p:cNvSpPr/>
            <p:nvPr/>
          </p:nvSpPr>
          <p:spPr>
            <a:xfrm>
              <a:off x="5550600" y="12505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0"/>
            <p:cNvSpPr/>
            <p:nvPr/>
          </p:nvSpPr>
          <p:spPr>
            <a:xfrm>
              <a:off x="7715565" y="11781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0"/>
            <p:cNvSpPr/>
            <p:nvPr/>
          </p:nvSpPr>
          <p:spPr>
            <a:xfrm>
              <a:off x="7255125" y="4626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0"/>
            <p:cNvSpPr/>
            <p:nvPr/>
          </p:nvSpPr>
          <p:spPr>
            <a:xfrm>
              <a:off x="8774600" y="141477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0"/>
            <p:cNvSpPr/>
            <p:nvPr/>
          </p:nvSpPr>
          <p:spPr>
            <a:xfrm>
              <a:off x="8928090" y="12696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0"/>
            <p:cNvSpPr/>
            <p:nvPr/>
          </p:nvSpPr>
          <p:spPr>
            <a:xfrm>
              <a:off x="7494550" y="1350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0"/>
            <p:cNvSpPr/>
            <p:nvPr/>
          </p:nvSpPr>
          <p:spPr>
            <a:xfrm>
              <a:off x="4147815" y="60710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0"/>
            <p:cNvSpPr/>
            <p:nvPr/>
          </p:nvSpPr>
          <p:spPr>
            <a:xfrm>
              <a:off x="4901365" y="3854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0"/>
            <p:cNvSpPr/>
            <p:nvPr/>
          </p:nvSpPr>
          <p:spPr>
            <a:xfrm>
              <a:off x="5055300" y="4769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0"/>
            <p:cNvSpPr/>
            <p:nvPr/>
          </p:nvSpPr>
          <p:spPr>
            <a:xfrm>
              <a:off x="8316990" y="2603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0"/>
            <p:cNvSpPr/>
            <p:nvPr/>
          </p:nvSpPr>
          <p:spPr>
            <a:xfrm>
              <a:off x="364940" y="14338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0"/>
            <p:cNvSpPr/>
            <p:nvPr/>
          </p:nvSpPr>
          <p:spPr>
            <a:xfrm>
              <a:off x="194015" y="1269602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43577"/>
            </a:gs>
            <a:gs pos="21000">
              <a:srgbClr val="062550"/>
            </a:gs>
            <a:gs pos="61000">
              <a:schemeClr val="lt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41875" y="455000"/>
            <a:ext cx="6660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tamaran"/>
              <a:buNone/>
              <a:defRPr sz="20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41875" y="1125350"/>
            <a:ext cx="6660300" cy="2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buNone/>
              <a:defRPr sz="13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-research.it/team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B2094AA-535E-4D62-8706-5D73191CA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559" y="1648245"/>
            <a:ext cx="6268881" cy="9235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3"/>
          <p:cNvSpPr txBox="1">
            <a:spLocks noGrp="1"/>
          </p:cNvSpPr>
          <p:nvPr>
            <p:ph type="title"/>
          </p:nvPr>
        </p:nvSpPr>
        <p:spPr>
          <a:xfrm>
            <a:off x="1241875" y="273377"/>
            <a:ext cx="6660300" cy="57792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Amatic SC" panose="020B0604020202020204" pitchFamily="2" charset="-79"/>
                <a:cs typeface="Amatic SC" panose="020B0604020202020204" pitchFamily="2" charset="-79"/>
              </a:rPr>
              <a:t>Cos’è </a:t>
            </a:r>
            <a:r>
              <a:rPr lang="en" sz="4000" dirty="0">
                <a:solidFill>
                  <a:srgbClr val="CCBE06"/>
                </a:solidFill>
                <a:latin typeface="Amatic SC" panose="020B0604020202020204" pitchFamily="2" charset="-79"/>
                <a:cs typeface="Amatic SC" panose="020B0604020202020204" pitchFamily="2" charset="-79"/>
              </a:rPr>
              <a:t>V</a:t>
            </a:r>
            <a:r>
              <a:rPr lang="en" sz="4000" dirty="0">
                <a:latin typeface="Amatic SC" panose="020B0604020202020204" pitchFamily="2" charset="-79"/>
                <a:cs typeface="Amatic SC" panose="020B0604020202020204" pitchFamily="2" charset="-79"/>
              </a:rPr>
              <a:t>-</a:t>
            </a:r>
            <a:r>
              <a:rPr lang="en" sz="4000" dirty="0">
                <a:solidFill>
                  <a:schemeClr val="tx1"/>
                </a:solidFill>
                <a:latin typeface="Amatic SC" panose="020B0604020202020204" pitchFamily="2" charset="-79"/>
                <a:cs typeface="Amatic SC" panose="020B0604020202020204" pitchFamily="2" charset="-79"/>
              </a:rPr>
              <a:t>R</a:t>
            </a:r>
            <a:r>
              <a:rPr lang="en" sz="4000" dirty="0">
                <a:latin typeface="Amatic SC" panose="020B0604020202020204" pitchFamily="2" charset="-79"/>
                <a:cs typeface="Amatic SC" panose="020B0604020202020204" pitchFamily="2" charset="-79"/>
              </a:rPr>
              <a:t>ese</a:t>
            </a:r>
            <a:r>
              <a:rPr lang="en" sz="4000" dirty="0">
                <a:solidFill>
                  <a:srgbClr val="CCBE06"/>
                </a:solidFill>
                <a:latin typeface="Amatic SC" panose="020B0604020202020204" pitchFamily="2" charset="-79"/>
                <a:cs typeface="Amatic SC" panose="020B0604020202020204" pitchFamily="2" charset="-79"/>
              </a:rPr>
              <a:t>a</a:t>
            </a:r>
            <a:r>
              <a:rPr lang="en" sz="4000" dirty="0">
                <a:latin typeface="Amatic SC" panose="020B0604020202020204" pitchFamily="2" charset="-79"/>
                <a:cs typeface="Amatic SC" panose="020B0604020202020204" pitchFamily="2" charset="-79"/>
              </a:rPr>
              <a:t>rch?</a:t>
            </a:r>
            <a:endParaRPr sz="4000" dirty="0">
              <a:latin typeface="Amatic SC" panose="020B0604020202020204" pitchFamily="2" charset="-79"/>
              <a:cs typeface="Amatic SC" panose="020B0604020202020204" pitchFamily="2" charset="-79"/>
            </a:endParaRPr>
          </a:p>
        </p:txBody>
      </p:sp>
      <p:sp>
        <p:nvSpPr>
          <p:cNvPr id="665" name="Google Shape;665;p13"/>
          <p:cNvSpPr txBox="1">
            <a:spLocks noGrp="1"/>
          </p:cNvSpPr>
          <p:nvPr>
            <p:ph type="body" idx="1"/>
          </p:nvPr>
        </p:nvSpPr>
        <p:spPr>
          <a:xfrm>
            <a:off x="1978794" y="1216924"/>
            <a:ext cx="1515946" cy="4347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Encode Sans Semi Condensed Light" panose="020B0604020202020204" charset="0"/>
              </a:rPr>
              <a:t>Informatici</a:t>
            </a:r>
            <a:endParaRPr lang="it-IT" dirty="0">
              <a:latin typeface="Encode Sans Semi Condensed Light" panose="020B0604020202020204" charset="0"/>
            </a:endParaRPr>
          </a:p>
        </p:txBody>
      </p:sp>
      <p:sp>
        <p:nvSpPr>
          <p:cNvPr id="667" name="Google Shape;66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8" name="Immagine 17" descr="Immagine che contiene giocattolo&#10;&#10;Descrizione generata automaticamente">
            <a:hlinkClick r:id="rId3"/>
            <a:extLst>
              <a:ext uri="{FF2B5EF4-FFF2-40B4-BE49-F238E27FC236}">
                <a16:creationId xmlns:a16="http://schemas.microsoft.com/office/drawing/2014/main" id="{AD8C27F8-5E11-4690-9864-2B646BC05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794" y="2017335"/>
            <a:ext cx="1515946" cy="1515946"/>
          </a:xfrm>
          <a:prstGeom prst="rect">
            <a:avLst/>
          </a:prstGeom>
        </p:spPr>
      </p:pic>
      <p:pic>
        <p:nvPicPr>
          <p:cNvPr id="20" name="Immagine 19" descr="Immagine che contiene microscopio, interni, tavolo da lavoro&#10;&#10;Descrizione generata automaticamente">
            <a:extLst>
              <a:ext uri="{FF2B5EF4-FFF2-40B4-BE49-F238E27FC236}">
                <a16:creationId xmlns:a16="http://schemas.microsoft.com/office/drawing/2014/main" id="{38A12902-9120-4FE5-A2D2-97CD01A39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7459" y="1875462"/>
            <a:ext cx="3190942" cy="1799691"/>
          </a:xfrm>
          <a:prstGeom prst="rect">
            <a:avLst/>
          </a:prstGeom>
        </p:spPr>
      </p:pic>
      <p:sp>
        <p:nvSpPr>
          <p:cNvPr id="26" name="Google Shape;665;p13">
            <a:extLst>
              <a:ext uri="{FF2B5EF4-FFF2-40B4-BE49-F238E27FC236}">
                <a16:creationId xmlns:a16="http://schemas.microsoft.com/office/drawing/2014/main" id="{1450FA23-C857-44A0-8C4C-6EFB111CA8E9}"/>
              </a:ext>
            </a:extLst>
          </p:cNvPr>
          <p:cNvSpPr txBox="1">
            <a:spLocks/>
          </p:cNvSpPr>
          <p:nvPr/>
        </p:nvSpPr>
        <p:spPr>
          <a:xfrm>
            <a:off x="5384957" y="1216924"/>
            <a:ext cx="1515946" cy="43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latin typeface="Encode Sans Semi Condensed Light" panose="020B0604020202020204" charset="0"/>
              </a:rPr>
              <a:t>Ricerca</a:t>
            </a:r>
            <a:endParaRPr lang="it-IT" dirty="0">
              <a:latin typeface="Encode Sans Semi Condensed Light" panose="020B0604020202020204" charset="0"/>
            </a:endParaRPr>
          </a:p>
        </p:txBody>
      </p:sp>
      <p:sp>
        <p:nvSpPr>
          <p:cNvPr id="29" name="Google Shape;665;p13">
            <a:extLst>
              <a:ext uri="{FF2B5EF4-FFF2-40B4-BE49-F238E27FC236}">
                <a16:creationId xmlns:a16="http://schemas.microsoft.com/office/drawing/2014/main" id="{A8E96D7F-E291-4AA5-B96D-3251F8FFC59F}"/>
              </a:ext>
            </a:extLst>
          </p:cNvPr>
          <p:cNvSpPr txBox="1">
            <a:spLocks/>
          </p:cNvSpPr>
          <p:nvPr/>
        </p:nvSpPr>
        <p:spPr>
          <a:xfrm>
            <a:off x="3788512" y="2354357"/>
            <a:ext cx="465174" cy="43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Encode Sans Semi Condensed Light" panose="020B0604020202020204" charset="0"/>
              </a:rPr>
              <a:t>+</a:t>
            </a:r>
            <a:endParaRPr lang="it-IT" dirty="0">
              <a:latin typeface="Encode Sans Semi Condensed Light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3"/>
          <p:cNvSpPr txBox="1">
            <a:spLocks noGrp="1"/>
          </p:cNvSpPr>
          <p:nvPr>
            <p:ph type="title"/>
          </p:nvPr>
        </p:nvSpPr>
        <p:spPr>
          <a:xfrm>
            <a:off x="1241875" y="273377"/>
            <a:ext cx="6660300" cy="57792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latin typeface="Amatic SC" panose="020B0604020202020204" pitchFamily="2" charset="-79"/>
                <a:cs typeface="Amatic SC" panose="020B0604020202020204" pitchFamily="2" charset="-79"/>
              </a:rPr>
              <a:t>Cosa </a:t>
            </a:r>
            <a:r>
              <a:rPr lang="en-US" sz="4000" dirty="0" err="1">
                <a:latin typeface="Amatic SC" panose="020B0604020202020204" pitchFamily="2" charset="-79"/>
                <a:cs typeface="Amatic SC" panose="020B0604020202020204" pitchFamily="2" charset="-79"/>
              </a:rPr>
              <a:t>facciamo</a:t>
            </a:r>
            <a:r>
              <a:rPr lang="en-US" sz="4000" dirty="0">
                <a:latin typeface="Amatic SC" panose="020B0604020202020204" pitchFamily="2" charset="-79"/>
                <a:cs typeface="Amatic SC" panose="020B0604020202020204" pitchFamily="2" charset="-79"/>
              </a:rPr>
              <a:t>?</a:t>
            </a:r>
            <a:endParaRPr sz="4000" dirty="0">
              <a:latin typeface="Amatic SC" panose="020B0604020202020204" pitchFamily="2" charset="-79"/>
              <a:cs typeface="Amatic SC" panose="020B0604020202020204" pitchFamily="2" charset="-79"/>
            </a:endParaRPr>
          </a:p>
        </p:txBody>
      </p:sp>
      <p:sp>
        <p:nvSpPr>
          <p:cNvPr id="665" name="Google Shape;665;p13"/>
          <p:cNvSpPr txBox="1">
            <a:spLocks noGrp="1"/>
          </p:cNvSpPr>
          <p:nvPr>
            <p:ph type="body" idx="1"/>
          </p:nvPr>
        </p:nvSpPr>
        <p:spPr>
          <a:xfrm>
            <a:off x="1136008" y="1216924"/>
            <a:ext cx="3201518" cy="4347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Encode Sans Semi Condensed Light" panose="020B0604020202020204" charset="0"/>
              </a:rPr>
              <a:t>Hacker </a:t>
            </a:r>
            <a:r>
              <a:rPr lang="en-US" dirty="0" err="1">
                <a:latin typeface="Encode Sans Semi Condensed Light" panose="020B0604020202020204" charset="0"/>
              </a:rPr>
              <a:t>cattivo</a:t>
            </a:r>
            <a:endParaRPr lang="it-IT" dirty="0">
              <a:latin typeface="Encode Sans Semi Condensed Light" panose="020B0604020202020204" charset="0"/>
            </a:endParaRPr>
          </a:p>
        </p:txBody>
      </p:sp>
      <p:sp>
        <p:nvSpPr>
          <p:cNvPr id="667" name="Google Shape;66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9E405D-7F0F-43A4-8472-9BBAFDFAA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008" y="1732703"/>
            <a:ext cx="3201518" cy="1799692"/>
          </a:xfrm>
          <a:prstGeom prst="rect">
            <a:avLst/>
          </a:prstGeom>
        </p:spPr>
      </p:pic>
      <p:pic>
        <p:nvPicPr>
          <p:cNvPr id="5" name="Immagine 4" descr="Immagine che contiene testo, persona, uomo&#10;&#10;Descrizione generata automaticamente">
            <a:extLst>
              <a:ext uri="{FF2B5EF4-FFF2-40B4-BE49-F238E27FC236}">
                <a16:creationId xmlns:a16="http://schemas.microsoft.com/office/drawing/2014/main" id="{36F14D0B-FC0D-498A-917F-EDA5A6DF5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6476" y="1978327"/>
            <a:ext cx="3201516" cy="1315692"/>
          </a:xfrm>
          <a:prstGeom prst="rect">
            <a:avLst/>
          </a:prstGeom>
        </p:spPr>
      </p:pic>
      <p:sp>
        <p:nvSpPr>
          <p:cNvPr id="12" name="Google Shape;665;p13">
            <a:extLst>
              <a:ext uri="{FF2B5EF4-FFF2-40B4-BE49-F238E27FC236}">
                <a16:creationId xmlns:a16="http://schemas.microsoft.com/office/drawing/2014/main" id="{F60538FF-4648-4466-982C-2006114A5BEF}"/>
              </a:ext>
            </a:extLst>
          </p:cNvPr>
          <p:cNvSpPr txBox="1">
            <a:spLocks/>
          </p:cNvSpPr>
          <p:nvPr/>
        </p:nvSpPr>
        <p:spPr>
          <a:xfrm>
            <a:off x="4806476" y="1216924"/>
            <a:ext cx="3201518" cy="434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▹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▸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 b="0" i="0" u="none" strike="noStrike" cap="none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Encode Sans Semi Condensed Light" panose="020B0604020202020204" charset="0"/>
              </a:rPr>
              <a:t>Hacker in </a:t>
            </a:r>
            <a:r>
              <a:rPr lang="en-US" dirty="0" err="1">
                <a:latin typeface="Encode Sans Semi Condensed Light" panose="020B0604020202020204" charset="0"/>
              </a:rPr>
              <a:t>crisi</a:t>
            </a:r>
            <a:endParaRPr lang="it-IT" dirty="0">
              <a:latin typeface="Encode Sans Semi Condensed Light" panose="020B0604020202020204" charset="0"/>
            </a:endParaRP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E26FC9D1-A84F-4FD5-A47D-91A2D5E357C1}"/>
              </a:ext>
            </a:extLst>
          </p:cNvPr>
          <p:cNvCxnSpPr/>
          <p:nvPr/>
        </p:nvCxnSpPr>
        <p:spPr>
          <a:xfrm>
            <a:off x="4421171" y="2633930"/>
            <a:ext cx="3016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83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p18"/>
          <p:cNvGrpSpPr/>
          <p:nvPr/>
        </p:nvGrpSpPr>
        <p:grpSpPr>
          <a:xfrm>
            <a:off x="3942034" y="724589"/>
            <a:ext cx="1767035" cy="1767021"/>
            <a:chOff x="6643075" y="3664250"/>
            <a:chExt cx="407950" cy="407975"/>
          </a:xfrm>
        </p:grpSpPr>
        <p:sp>
          <p:nvSpPr>
            <p:cNvPr id="749" name="Google Shape;749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18"/>
          <p:cNvGrpSpPr/>
          <p:nvPr/>
        </p:nvGrpSpPr>
        <p:grpSpPr>
          <a:xfrm rot="-587343">
            <a:off x="7808444" y="773832"/>
            <a:ext cx="554387" cy="554356"/>
            <a:chOff x="576250" y="4319400"/>
            <a:chExt cx="442075" cy="442050"/>
          </a:xfrm>
        </p:grpSpPr>
        <p:sp>
          <p:nvSpPr>
            <p:cNvPr id="752" name="Google Shape;752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6" name="Google Shape;756;p18"/>
          <p:cNvSpPr/>
          <p:nvPr/>
        </p:nvSpPr>
        <p:spPr>
          <a:xfrm>
            <a:off x="8195150" y="271836"/>
            <a:ext cx="210771" cy="20125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18"/>
          <p:cNvSpPr/>
          <p:nvPr/>
        </p:nvSpPr>
        <p:spPr>
          <a:xfrm rot="2697373">
            <a:off x="8520574" y="999555"/>
            <a:ext cx="319956" cy="30550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18"/>
          <p:cNvSpPr/>
          <p:nvPr/>
        </p:nvSpPr>
        <p:spPr>
          <a:xfrm>
            <a:off x="8680552" y="663382"/>
            <a:ext cx="128146" cy="12241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18"/>
          <p:cNvSpPr/>
          <p:nvPr/>
        </p:nvSpPr>
        <p:spPr>
          <a:xfrm rot="1279953">
            <a:off x="7723610" y="492201"/>
            <a:ext cx="128138" cy="12242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18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7" name="Google Shape;663;p13">
            <a:extLst>
              <a:ext uri="{FF2B5EF4-FFF2-40B4-BE49-F238E27FC236}">
                <a16:creationId xmlns:a16="http://schemas.microsoft.com/office/drawing/2014/main" id="{8FE53F95-ACFB-4F2C-A3EA-E052082F3EC0}"/>
              </a:ext>
            </a:extLst>
          </p:cNvPr>
          <p:cNvSpPr txBox="1">
            <a:spLocks/>
          </p:cNvSpPr>
          <p:nvPr/>
        </p:nvSpPr>
        <p:spPr>
          <a:xfrm>
            <a:off x="1241875" y="273377"/>
            <a:ext cx="6660300" cy="57792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4000" dirty="0">
                <a:solidFill>
                  <a:schemeClr val="tx1"/>
                </a:solidFill>
                <a:latin typeface="Amatic SC" panose="020B0604020202020204" pitchFamily="2" charset="-79"/>
                <a:cs typeface="Amatic SC" panose="020B0604020202020204" pitchFamily="2" charset="-79"/>
              </a:rPr>
              <a:t>Come lo facciamo?</a:t>
            </a:r>
          </a:p>
        </p:txBody>
      </p:sp>
      <p:sp>
        <p:nvSpPr>
          <p:cNvPr id="4" name="Rettangolo con angoli arrotondati 3">
            <a:extLst>
              <a:ext uri="{FF2B5EF4-FFF2-40B4-BE49-F238E27FC236}">
                <a16:creationId xmlns:a16="http://schemas.microsoft.com/office/drawing/2014/main" id="{583E1188-FCF7-4A8A-9ADA-FA8A3BFF5217}"/>
              </a:ext>
            </a:extLst>
          </p:cNvPr>
          <p:cNvSpPr/>
          <p:nvPr/>
        </p:nvSpPr>
        <p:spPr>
          <a:xfrm>
            <a:off x="2278577" y="1152308"/>
            <a:ext cx="2016000" cy="468000"/>
          </a:xfrm>
          <a:prstGeom prst="roundRect">
            <a:avLst/>
          </a:prstGeom>
          <a:solidFill>
            <a:srgbClr val="FF80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Nascita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di un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problema</a:t>
            </a:r>
            <a:endParaRPr lang="en-US" dirty="0">
              <a:solidFill>
                <a:schemeClr val="tx1"/>
              </a:solidFill>
              <a:latin typeface="Encode Sans Semi Condensed Light" panose="020B0604020202020204" charset="0"/>
              <a:cs typeface="Encode Sans Semi Condensed Light" panose="020B0604020202020204" charset="0"/>
            </a:endParaRPr>
          </a:p>
        </p:txBody>
      </p:sp>
      <p:sp>
        <p:nvSpPr>
          <p:cNvPr id="23" name="Rettangolo con angoli arrotondati 22">
            <a:extLst>
              <a:ext uri="{FF2B5EF4-FFF2-40B4-BE49-F238E27FC236}">
                <a16:creationId xmlns:a16="http://schemas.microsoft.com/office/drawing/2014/main" id="{16D8B9DD-9C2C-4D57-A230-CFEFFC2D22BE}"/>
              </a:ext>
            </a:extLst>
          </p:cNvPr>
          <p:cNvSpPr/>
          <p:nvPr/>
        </p:nvSpPr>
        <p:spPr>
          <a:xfrm>
            <a:off x="2281271" y="3151236"/>
            <a:ext cx="2016000" cy="468000"/>
          </a:xfrm>
          <a:prstGeom prst="roundRect">
            <a:avLst/>
          </a:prstGeom>
          <a:solidFill>
            <a:srgbClr val="323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Controllo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sperimentale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della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teoria</a:t>
            </a:r>
            <a:endParaRPr lang="en-US" dirty="0">
              <a:solidFill>
                <a:schemeClr val="tx1"/>
              </a:solidFill>
              <a:latin typeface="Encode Sans Semi Condensed Light" panose="020B0604020202020204" charset="0"/>
              <a:cs typeface="Encode Sans Semi Condensed Light" panose="020B0604020202020204" charset="0"/>
            </a:endParaRPr>
          </a:p>
        </p:txBody>
      </p:sp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A682B6B9-8E63-4F82-BF4E-EA3A2CB14230}"/>
              </a:ext>
            </a:extLst>
          </p:cNvPr>
          <p:cNvSpPr/>
          <p:nvPr/>
        </p:nvSpPr>
        <p:spPr>
          <a:xfrm>
            <a:off x="2278577" y="2127186"/>
            <a:ext cx="2016000" cy="468000"/>
          </a:xfrm>
          <a:prstGeom prst="roundRect">
            <a:avLst/>
          </a:prstGeom>
          <a:solidFill>
            <a:srgbClr val="EB2E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Sviluppo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di una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teoria</a:t>
            </a:r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risolutiva</a:t>
            </a:r>
            <a:endParaRPr lang="en-US" dirty="0">
              <a:solidFill>
                <a:schemeClr val="tx1"/>
              </a:solidFill>
              <a:latin typeface="Encode Sans Semi Condensed Light" panose="020B0604020202020204" charset="0"/>
              <a:cs typeface="Encode Sans Semi Condensed Light" panose="020B0604020202020204" charset="0"/>
            </a:endParaRPr>
          </a:p>
        </p:txBody>
      </p:sp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CB79374F-C379-4BF3-9E5B-A26B0153A5AD}"/>
              </a:ext>
            </a:extLst>
          </p:cNvPr>
          <p:cNvSpPr/>
          <p:nvPr/>
        </p:nvSpPr>
        <p:spPr>
          <a:xfrm>
            <a:off x="4849423" y="2127186"/>
            <a:ext cx="2016000" cy="468000"/>
          </a:xfrm>
          <a:prstGeom prst="roundRect">
            <a:avLst/>
          </a:prstGeom>
          <a:solidFill>
            <a:srgbClr val="FFC2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Nuovo </a:t>
            </a:r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problema</a:t>
            </a:r>
            <a:endParaRPr lang="en-US" dirty="0">
              <a:solidFill>
                <a:schemeClr val="tx1"/>
              </a:solidFill>
              <a:latin typeface="Encode Sans Semi Condensed Light" panose="020B0604020202020204" charset="0"/>
              <a:cs typeface="Encode Sans Semi Condensed Light" panose="020B0604020202020204" charset="0"/>
            </a:endParaRP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D649E6D4-98CE-498F-9A34-614ABC1973E2}"/>
              </a:ext>
            </a:extLst>
          </p:cNvPr>
          <p:cNvSpPr/>
          <p:nvPr/>
        </p:nvSpPr>
        <p:spPr>
          <a:xfrm>
            <a:off x="4849423" y="3151236"/>
            <a:ext cx="2016000" cy="468000"/>
          </a:xfrm>
          <a:prstGeom prst="roundRect">
            <a:avLst/>
          </a:prstGeom>
          <a:solidFill>
            <a:srgbClr val="FF3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Encode Sans Semi Condensed Light" panose="020B0604020202020204" charset="0"/>
                <a:cs typeface="Encode Sans Semi Condensed Light" panose="020B0604020202020204" charset="0"/>
              </a:rPr>
              <a:t>Errore</a:t>
            </a:r>
            <a:endParaRPr lang="en-US" dirty="0">
              <a:solidFill>
                <a:schemeClr val="tx1"/>
              </a:solidFill>
              <a:latin typeface="Encode Sans Semi Condensed Light" panose="020B0604020202020204" charset="0"/>
              <a:cs typeface="Encode Sans Semi Condensed Light" panose="020B0604020202020204" charset="0"/>
            </a:endParaRP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143E1289-5339-408C-BC92-FAE216EAC18A}"/>
              </a:ext>
            </a:extLst>
          </p:cNvPr>
          <p:cNvCxnSpPr>
            <a:cxnSpLocks/>
          </p:cNvCxnSpPr>
          <p:nvPr/>
        </p:nvCxnSpPr>
        <p:spPr>
          <a:xfrm flipH="1">
            <a:off x="1392388" y="3385236"/>
            <a:ext cx="719216" cy="0"/>
          </a:xfrm>
          <a:prstGeom prst="straightConnector1">
            <a:avLst/>
          </a:prstGeom>
          <a:ln>
            <a:solidFill>
              <a:srgbClr val="62DE5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825BC449-F405-4F31-9DE8-1A4B983E2FBF}"/>
              </a:ext>
            </a:extLst>
          </p:cNvPr>
          <p:cNvCxnSpPr/>
          <p:nvPr/>
        </p:nvCxnSpPr>
        <p:spPr>
          <a:xfrm>
            <a:off x="4378751" y="3385236"/>
            <a:ext cx="386498" cy="0"/>
          </a:xfrm>
          <a:prstGeom prst="straightConnector1">
            <a:avLst/>
          </a:prstGeom>
          <a:ln>
            <a:solidFill>
              <a:srgbClr val="3239A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magine 17" descr="Immagine che contiene giallo, interni&#10;&#10;Descrizione generata automaticamente">
            <a:extLst>
              <a:ext uri="{FF2B5EF4-FFF2-40B4-BE49-F238E27FC236}">
                <a16:creationId xmlns:a16="http://schemas.microsoft.com/office/drawing/2014/main" id="{7ACE89F2-0F9A-4ADF-A579-B3B7B8C68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800" y="2794869"/>
            <a:ext cx="521773" cy="977543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1358D2EB-59A4-4BE7-B094-C9F91ECAF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991" y="2672264"/>
            <a:ext cx="1515154" cy="946972"/>
          </a:xfrm>
          <a:prstGeom prst="rect">
            <a:avLst/>
          </a:prstGeom>
        </p:spPr>
      </p:pic>
      <p:cxnSp>
        <p:nvCxnSpPr>
          <p:cNvPr id="28" name="Connettore 2 27">
            <a:extLst>
              <a:ext uri="{FF2B5EF4-FFF2-40B4-BE49-F238E27FC236}">
                <a16:creationId xmlns:a16="http://schemas.microsoft.com/office/drawing/2014/main" id="{E0240BFE-8C1E-439F-AC88-8F897A4E6453}"/>
              </a:ext>
            </a:extLst>
          </p:cNvPr>
          <p:cNvCxnSpPr/>
          <p:nvPr/>
        </p:nvCxnSpPr>
        <p:spPr>
          <a:xfrm>
            <a:off x="3286577" y="1720392"/>
            <a:ext cx="0" cy="306371"/>
          </a:xfrm>
          <a:prstGeom prst="straightConnector1">
            <a:avLst/>
          </a:prstGeom>
          <a:ln>
            <a:solidFill>
              <a:srgbClr val="FF800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2 45">
            <a:extLst>
              <a:ext uri="{FF2B5EF4-FFF2-40B4-BE49-F238E27FC236}">
                <a16:creationId xmlns:a16="http://schemas.microsoft.com/office/drawing/2014/main" id="{1605E8CC-643B-4A7B-9AE7-9B0D3EE40317}"/>
              </a:ext>
            </a:extLst>
          </p:cNvPr>
          <p:cNvCxnSpPr/>
          <p:nvPr/>
        </p:nvCxnSpPr>
        <p:spPr>
          <a:xfrm>
            <a:off x="3289484" y="2726392"/>
            <a:ext cx="0" cy="306371"/>
          </a:xfrm>
          <a:prstGeom prst="straightConnector1">
            <a:avLst/>
          </a:prstGeom>
          <a:ln>
            <a:solidFill>
              <a:srgbClr val="EB2EA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6CF4CF55-CA24-414F-92F6-32280C1C3C90}"/>
              </a:ext>
            </a:extLst>
          </p:cNvPr>
          <p:cNvCxnSpPr/>
          <p:nvPr/>
        </p:nvCxnSpPr>
        <p:spPr>
          <a:xfrm flipV="1">
            <a:off x="5857423" y="2726392"/>
            <a:ext cx="0" cy="306371"/>
          </a:xfrm>
          <a:prstGeom prst="straightConnector1">
            <a:avLst/>
          </a:prstGeom>
          <a:ln>
            <a:solidFill>
              <a:srgbClr val="FF3D4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AF2A71A1-8EFF-484F-AF2F-B3F4F72E20BE}"/>
              </a:ext>
            </a:extLst>
          </p:cNvPr>
          <p:cNvCxnSpPr/>
          <p:nvPr/>
        </p:nvCxnSpPr>
        <p:spPr>
          <a:xfrm flipH="1">
            <a:off x="4369325" y="2361186"/>
            <a:ext cx="386498" cy="0"/>
          </a:xfrm>
          <a:prstGeom prst="straightConnector1">
            <a:avLst/>
          </a:prstGeom>
          <a:ln>
            <a:solidFill>
              <a:srgbClr val="FFC22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Immagine 35">
            <a:extLst>
              <a:ext uri="{FF2B5EF4-FFF2-40B4-BE49-F238E27FC236}">
                <a16:creationId xmlns:a16="http://schemas.microsoft.com/office/drawing/2014/main" id="{73155681-ADB2-4595-8B78-6F5E81587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643" y="1025389"/>
            <a:ext cx="1904998" cy="721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708E616-506D-4610-8616-089FCA4266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6000" dirty="0">
                <a:solidFill>
                  <a:schemeClr val="tx1"/>
                </a:solidFill>
                <a:latin typeface="Amatic SC" panose="020B0604020202020204" pitchFamily="2" charset="-79"/>
                <a:cs typeface="Amatic SC" panose="020B0604020202020204" pitchFamily="2" charset="-79"/>
              </a:rPr>
              <a:t>Buon lavoro!! </a:t>
            </a:r>
            <a:r>
              <a:rPr lang="en" sz="6000" dirty="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rPr>
              <a:t>😉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3839862747"/>
      </p:ext>
    </p:extLst>
  </p:cSld>
  <p:clrMapOvr>
    <a:masterClrMapping/>
  </p:clrMapOvr>
</p:sld>
</file>

<file path=ppt/theme/theme1.xml><?xml version="1.0" encoding="utf-8"?>
<a:theme xmlns:a="http://schemas.openxmlformats.org/drawingml/2006/main" name="Hubert template">
  <a:themeElements>
    <a:clrScheme name="Custom 347">
      <a:dk1>
        <a:srgbClr val="FFFFFF"/>
      </a:dk1>
      <a:lt1>
        <a:srgbClr val="04152C"/>
      </a:lt1>
      <a:dk2>
        <a:srgbClr val="CAD3E2"/>
      </a:dk2>
      <a:lt2>
        <a:srgbClr val="4C5E81"/>
      </a:lt2>
      <a:accent1>
        <a:srgbClr val="8097FF"/>
      </a:accent1>
      <a:accent2>
        <a:srgbClr val="3BE5CC"/>
      </a:accent2>
      <a:accent3>
        <a:srgbClr val="FFC229"/>
      </a:accent3>
      <a:accent4>
        <a:srgbClr val="FF826C"/>
      </a:accent4>
      <a:accent5>
        <a:srgbClr val="A54FA5"/>
      </a:accent5>
      <a:accent6>
        <a:srgbClr val="F00286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41</Words>
  <Application>Microsoft Office PowerPoint</Application>
  <PresentationFormat>Presentazione su schermo (16:9)</PresentationFormat>
  <Paragraphs>17</Paragraphs>
  <Slides>5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2" baseType="lpstr">
      <vt:lpstr>Calibri</vt:lpstr>
      <vt:lpstr>Catamaran Thin</vt:lpstr>
      <vt:lpstr>Arial</vt:lpstr>
      <vt:lpstr>Catamaran</vt:lpstr>
      <vt:lpstr>Amatic SC</vt:lpstr>
      <vt:lpstr>Encode Sans Semi Condensed Light</vt:lpstr>
      <vt:lpstr>Hubert template</vt:lpstr>
      <vt:lpstr>Presentazione standard di PowerPoint</vt:lpstr>
      <vt:lpstr>Cos’è V-Research?</vt:lpstr>
      <vt:lpstr>Cosa facciamo?</vt:lpstr>
      <vt:lpstr>Presentazione standard di PowerPoint</vt:lpstr>
      <vt:lpstr>Buon lavoro!! 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cp:lastModifiedBy>Mattia Pacchin</cp:lastModifiedBy>
  <cp:revision>2</cp:revision>
  <dcterms:modified xsi:type="dcterms:W3CDTF">2021-08-29T16:30:44Z</dcterms:modified>
</cp:coreProperties>
</file>